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53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19.11.2018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19.11.2018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19.11.2018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19.11.2018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19.11.2018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85720" y="357166"/>
            <a:ext cx="8286808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Профессия моей мамы </a:t>
            </a:r>
            <a:r>
              <a:rPr lang="ru-RU" sz="3600" b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- </a:t>
            </a:r>
            <a:r>
              <a:rPr lang="ru-RU" sz="3600" b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ПРОДАВЕЦ</a:t>
            </a:r>
            <a:endParaRPr lang="ru-RU" sz="3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7" name="Рисунок 6" descr="N26OMh4ZEQ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8728" y="1643050"/>
            <a:ext cx="6143636" cy="4420005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357290" y="285728"/>
            <a:ext cx="6905226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В обязанности продавца входит:</a:t>
            </a:r>
            <a:endParaRPr lang="ru-RU" sz="32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28596" y="1428736"/>
            <a:ext cx="770916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-Работать у кассы: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8" name="Рисунок 7" descr="SHP_1873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0166" y="2300512"/>
            <a:ext cx="6286512" cy="420032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57159" y="571480"/>
            <a:ext cx="821537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-</a:t>
            </a:r>
            <a:r>
              <a:rPr lang="ru-RU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Вы</a:t>
            </a:r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кладывать товар.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4" name="Рисунок 3" descr="мерчандайзеры в штате или на аутсорсинге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2976" y="2283703"/>
            <a:ext cx="6858016" cy="400281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9231" y="571480"/>
            <a:ext cx="870905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-Рассказывать людям о товаре.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3" name="Рисунок 2" descr="depositphotos_7956637-stock-photo-female-pharmacist-advising-customer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8662" y="2428868"/>
            <a:ext cx="6929454" cy="4048132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0011-011-Spasibo-za-vniman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142976" y="3429000"/>
            <a:ext cx="7000924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Презентация: Ковалёва Никиты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80</TotalTime>
  <Words>29</Words>
  <PresentationFormat>Экран (4:3)</PresentationFormat>
  <Paragraphs>6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Аспект</vt:lpstr>
      <vt:lpstr>Слайд 1</vt:lpstr>
      <vt:lpstr>Слайд 2</vt:lpstr>
      <vt:lpstr>Слайд 3</vt:lpstr>
      <vt:lpstr>Слайд 4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123</dc:creator>
  <cp:lastModifiedBy>Воспитатель</cp:lastModifiedBy>
  <cp:revision>10</cp:revision>
  <dcterms:created xsi:type="dcterms:W3CDTF">2018-11-18T07:47:04Z</dcterms:created>
  <dcterms:modified xsi:type="dcterms:W3CDTF">2018-11-19T06:02:05Z</dcterms:modified>
</cp:coreProperties>
</file>