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4622" autoAdjust="0"/>
  </p:normalViewPr>
  <p:slideViewPr>
    <p:cSldViewPr>
      <p:cViewPr varScale="1">
        <p:scale>
          <a:sx n="81" d="100"/>
          <a:sy n="81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677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19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215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546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663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214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769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11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169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117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02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6A41C-E551-4482-9B34-571FDB04FE02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AD8C6-3B24-486A-AA47-E38D069BC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59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                       ПРОФЕССИЯ ПАПЫ </a:t>
            </a:r>
            <a:endParaRPr lang="ru-RU" sz="2400" i="1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        ПРОЕКТ</a:t>
            </a:r>
          </a:p>
          <a:p>
            <a:r>
              <a:rPr lang="ru-RU" dirty="0" smtClean="0"/>
              <a:t>                        Фокиной    Александры     6 лет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2018 г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84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Мой папа Виталик работает в РосГвардии.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Он является инспектором лицензионно – разрешительной структуры.</a:t>
            </a:r>
            <a:endParaRPr lang="ru-RU" sz="3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36" y="2571744"/>
            <a:ext cx="3974752" cy="4110373"/>
          </a:xfrm>
        </p:spPr>
      </p:pic>
    </p:spTree>
    <p:extLst>
      <p:ext uri="{BB962C8B-B14F-4D97-AF65-F5344CB8AC3E}">
        <p14:creationId xmlns="" xmlns:p14="http://schemas.microsoft.com/office/powerpoint/2010/main" val="27418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Он контролирует всё оружие у нас в городе и районе.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8824"/>
            <a:ext cx="8229600" cy="4408714"/>
          </a:xfrm>
        </p:spPr>
      </p:pic>
    </p:spTree>
    <p:extLst>
      <p:ext uri="{BB962C8B-B14F-4D97-AF65-F5344CB8AC3E}">
        <p14:creationId xmlns="" xmlns:p14="http://schemas.microsoft.com/office/powerpoint/2010/main" val="35003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Дома мы его в шутку называем</a:t>
            </a:r>
            <a:r>
              <a:rPr lang="en-US" sz="3600" dirty="0"/>
              <a:t> </a:t>
            </a:r>
            <a:r>
              <a:rPr lang="en-US" sz="3600" dirty="0" smtClean="0"/>
              <a:t>“</a:t>
            </a:r>
            <a:r>
              <a:rPr lang="ru-RU" sz="3600" dirty="0" smtClean="0"/>
              <a:t>оружейный барон</a:t>
            </a:r>
            <a:r>
              <a:rPr lang="en-US" sz="3600" dirty="0" smtClean="0"/>
              <a:t>”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670376" cy="4252782"/>
          </a:xfrm>
        </p:spPr>
      </p:pic>
    </p:spTree>
    <p:extLst>
      <p:ext uri="{BB962C8B-B14F-4D97-AF65-F5344CB8AC3E}">
        <p14:creationId xmlns="" xmlns:p14="http://schemas.microsoft.com/office/powerpoint/2010/main" val="67646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 нему приходит много людей, чтобы получить разрешение на владение оружием.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408712" cy="4104456"/>
          </a:xfrm>
        </p:spPr>
      </p:pic>
    </p:spTree>
    <p:extLst>
      <p:ext uri="{BB962C8B-B14F-4D97-AF65-F5344CB8AC3E}">
        <p14:creationId xmlns="" xmlns:p14="http://schemas.microsoft.com/office/powerpoint/2010/main" val="3948903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          ПРОФЕССИЯ ПАПЫ </vt:lpstr>
      <vt:lpstr>Мой папа Виталик работает в РосГвардии. Он является инспектором лицензионно – разрешительной структуры.</vt:lpstr>
      <vt:lpstr>Он контролирует всё оружие у нас в городе и районе.</vt:lpstr>
      <vt:lpstr>Дома мы его в шутку называем “оружейный барон”.</vt:lpstr>
      <vt:lpstr>К нему приходит много людей, чтобы получить разрешение на владение оружием.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ПАПЫ</dc:title>
  <dc:creator>Пользователь Windows</dc:creator>
  <cp:lastModifiedBy>RePack by SPecialiST</cp:lastModifiedBy>
  <cp:revision>5</cp:revision>
  <dcterms:created xsi:type="dcterms:W3CDTF">2018-11-27T23:43:14Z</dcterms:created>
  <dcterms:modified xsi:type="dcterms:W3CDTF">2019-12-18T14:13:50Z</dcterms:modified>
</cp:coreProperties>
</file>